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75299f519234408" /><Relationship Type="http://schemas.openxmlformats.org/officeDocument/2006/relationships/extended-properties" Target="/docProps/app.xml" Id="R0e4e049940db4961" /><Relationship Type="http://schemas.openxmlformats.org/officeDocument/2006/relationships/officeDocument" Target="/ppt/presentation.xml" Id="R705fbe6e80b44c1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bec70b2cf4f492b"/>
  </p:sldMasterIdLst>
  <p:notesMasterIdLst>
    <p:notesMasterId xmlns:r="http://schemas.openxmlformats.org/officeDocument/2006/relationships" r:id="Re3383b0f36584c3b"/>
  </p:notesMasterIdLst>
  <p:sldIdLst>
    <p:sldId xmlns:r="http://schemas.openxmlformats.org/officeDocument/2006/relationships" id="256" r:id="R2ef24a68f86444dc"/>
    <p:sldId xmlns:r="http://schemas.openxmlformats.org/officeDocument/2006/relationships" id="257" r:id="Rce8d74c615c341b1"/>
    <p:sldId xmlns:r="http://schemas.openxmlformats.org/officeDocument/2006/relationships" id="258" r:id="R412dfca1273e43cf"/>
    <p:sldId xmlns:r="http://schemas.openxmlformats.org/officeDocument/2006/relationships" id="259" r:id="Raf21a819bda04da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d8374bfefe4905" /><Relationship Type="http://schemas.openxmlformats.org/officeDocument/2006/relationships/slideMaster" Target="/ppt/slideMasters/slideMaster1.xml" Id="R8bec70b2cf4f492b" /><Relationship Type="http://schemas.openxmlformats.org/officeDocument/2006/relationships/notesMaster" Target="/ppt/notesMasters/notesMaster1.xml" Id="Re3383b0f36584c3b" /><Relationship Type="http://schemas.openxmlformats.org/officeDocument/2006/relationships/presProps" Target="/ppt/presProps.xml" Id="R0192fd57b79545c4" /><Relationship Type="http://schemas.openxmlformats.org/officeDocument/2006/relationships/tableStyles" Target="/ppt/tableStyles.xml" Id="R6ea405042dc0400a" /><Relationship Type="http://schemas.openxmlformats.org/officeDocument/2006/relationships/slide" Target="/ppt/slides/slide1.xml" Id="R2ef24a68f86444dc" /><Relationship Type="http://schemas.openxmlformats.org/officeDocument/2006/relationships/slide" Target="/ppt/slides/slide2.xml" Id="Rce8d74c615c341b1" /><Relationship Type="http://schemas.openxmlformats.org/officeDocument/2006/relationships/slide" Target="/ppt/slides/slide3.xml" Id="R412dfca1273e43cf" /><Relationship Type="http://schemas.openxmlformats.org/officeDocument/2006/relationships/slide" Target="/ppt/slides/slide4.xml" Id="Raf21a819bda04d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49bb74e834f4f4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204a5c0a8954ecc" /><Relationship Type="http://schemas.openxmlformats.org/officeDocument/2006/relationships/notesMaster" Target="/ppt/notesMasters/notesMaster1.xml" Id="Raee80219cd4f49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63c2ebd3204211" /><Relationship Type="http://schemas.openxmlformats.org/officeDocument/2006/relationships/notesMaster" Target="/ppt/notesMasters/notesMaster1.xml" Id="R496b271e80c64e9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1ebce9afe14070" /><Relationship Type="http://schemas.openxmlformats.org/officeDocument/2006/relationships/notesMaster" Target="/ppt/notesMasters/notesMaster1.xml" Id="Ra2f3efb9e28241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5315a47471f414d" /><Relationship Type="http://schemas.openxmlformats.org/officeDocument/2006/relationships/notesMaster" Target="/ppt/notesMasters/notesMaster1.xml" Id="R153bf4a07dfc45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afc28fb2c746f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dc7db7a1ae44b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ec51e427044f0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152b9318c404e7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8741ec182d4c0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7aaf8b270e4eb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56FAE0B-E194-4FE6-B01E-53689C780C7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E06AAAC-287D-42FE-8A30-50C6F4A63A8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56A578D-2A82-43CD-B0A3-9BBD226DF9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E76355C-F84B-4340-A609-EAC5279A0C7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80EDFF3-4721-4A49-B12E-DC9938C6FC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11E79B2-31CD-4A72-9558-8BFBA10F845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41B90B9-51E3-4373-9D0A-EE3B9FAE49E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41F1462-D302-445E-8FDF-FC3F236467C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6747A48-FC74-42B8-9574-93EE39F6DC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EF9B3DD-0FDB-429E-A995-93D0D3ADD9B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a7395f9e004fbf" /><Relationship Type="http://schemas.openxmlformats.org/officeDocument/2006/relationships/slideLayout" Target="/ppt/slideLayouts/slideLayout1.xml" Id="Rfb1581a42f0341ce" /><Relationship Type="http://schemas.openxmlformats.org/officeDocument/2006/relationships/slideLayout" Target="/ppt/slideLayouts/slideLayout2.xml" Id="Rc601645eaaf6448d" /><Relationship Type="http://schemas.openxmlformats.org/officeDocument/2006/relationships/slideLayout" Target="/ppt/slideLayouts/slideLayout3.xml" Id="R0b6f876701bf42ee" /><Relationship Type="http://schemas.openxmlformats.org/officeDocument/2006/relationships/slideLayout" Target="/ppt/slideLayouts/slideLayout4.xml" Id="R83355301f3344e81" /><Relationship Type="http://schemas.openxmlformats.org/officeDocument/2006/relationships/slideLayout" Target="/ppt/slideLayouts/slideLayout5.xml" Id="R9c5fcbff0b8a4a06" /><Relationship Type="http://schemas.openxmlformats.org/officeDocument/2006/relationships/slideLayout" Target="/ppt/slideLayouts/slideLayout6.xml" Id="Rabd70ece1d924a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1581a42f0341ce"/>
    <p:sldLayoutId xmlns:r="http://schemas.openxmlformats.org/officeDocument/2006/relationships" id="2147483650" r:id="Rc601645eaaf6448d"/>
    <p:sldLayoutId xmlns:r="http://schemas.openxmlformats.org/officeDocument/2006/relationships" id="2147483651" r:id="R0b6f876701bf42ee"/>
    <p:sldLayoutId xmlns:r="http://schemas.openxmlformats.org/officeDocument/2006/relationships" id="2147483652" r:id="R83355301f3344e81"/>
    <p:sldLayoutId xmlns:r="http://schemas.openxmlformats.org/officeDocument/2006/relationships" id="2147483653" r:id="R9c5fcbff0b8a4a06"/>
    <p:sldLayoutId xmlns:r="http://schemas.openxmlformats.org/officeDocument/2006/relationships" id="2147483654" r:id="Rabd70ece1d924a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84e6063cda44ee" /><Relationship Type="http://schemas.openxmlformats.org/officeDocument/2006/relationships/image" Target="/ppt/media/image.png" Id="R0b88b9ef178940b4" /><Relationship Type="http://schemas.openxmlformats.org/officeDocument/2006/relationships/notesSlide" Target="/ppt/notesSlides/notesSlide1.xml" Id="Rcd335121a7484c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c636bf9eb2403e" /><Relationship Type="http://schemas.openxmlformats.org/officeDocument/2006/relationships/image" Target="/ppt/media/image2.png" Id="Rf6122a61b1764541" /><Relationship Type="http://schemas.openxmlformats.org/officeDocument/2006/relationships/notesSlide" Target="/ppt/notesSlides/notesSlide2.xml" Id="R69abbdc4058a49e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46e8526464413d" /><Relationship Type="http://schemas.openxmlformats.org/officeDocument/2006/relationships/image" Target="/ppt/media/image3.png" Id="R32e36390a6594f0f" /><Relationship Type="http://schemas.openxmlformats.org/officeDocument/2006/relationships/notesSlide" Target="/ppt/notesSlides/notesSlide3.xml" Id="Re3ffb9ac56a94a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c241f707bc41c8" /><Relationship Type="http://schemas.openxmlformats.org/officeDocument/2006/relationships/image" Target="/ppt/media/image4.png" Id="Rb981c01365d34a26" /><Relationship Type="http://schemas.openxmlformats.org/officeDocument/2006/relationships/notesSlide" Target="/ppt/notesSlides/notesSlide4.xml" Id="R1f4dd6fe406f492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7E29B9-033B-4B4C-96ED-391C96D8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/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92B45F-CE3B-40D9-B059-1D4CFF1F14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88b9ef178940b4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A011A7-2EFB-4BAF-94BE-51133DE3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24FC2F-0E19-4A22-AD93-5C94B6924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87D5E4-6C8B-4970-9BB3-208B2684C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1000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45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FUZZARIA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6E48C1-7C0C-4238-B333-5963FDCB7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9525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Evidence adequacy, contradictions and reporting limits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0C86E-118D-436C-9B63-12AD1716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Society for Evolutionary Parasite Systematics</a:t>
            </a:r>
          </a:p>
        </p:txBody>
      </p:sp>
    </p:spTree>
    <p:extLst>
      <p:ext uri="{BB962C8B-B14F-4D97-AF65-F5344CB8AC3E}">
        <p14:creationId xmlns:p14="http://schemas.microsoft.com/office/powerpoint/2010/main" val="8867742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5E8913-8429-4E59-90F6-478E25D43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Claim-specific evidence requirements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9C7057-9814-4F89-B96E-E952B8C73F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122a61b1764541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7510A3-87B4-4707-A9FB-D16CE3F4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550448-E928-4BC8-9309-EF75F0F4B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CE7B00-C0FE-413F-991B-512E338252E9}"/>
              </a:ext>
            </a:extLst>
          </p:cNvPr>
          <p:cNvGraphicFramePr/>
          <p:nvPr/>
        </p:nvGraphicFramePr>
        <p:xfrm>
          <a:off xmlns:a="http://schemas.openxmlformats.org/drawingml/2006/main" x="609600" y="1381125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953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Proposed claim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Necessary evidence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Current example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Visible appearance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Identified source and readable feature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Screen-photo archive preview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Physical dimension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Same-coordinate scale and endpoints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SEM projected-distance calculation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Taxonomic comparison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Diagnostic anatomy and comparators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Nematode structure review pending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Final determination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Expert decision and resolved alternatives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Retain unresolved cases explicitly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BDBFAA-E4EB-47EB-B997-A74DB7276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Dwyer, M. R. (2026). SEPS:PRISM methodology reference, version 1.2, 18 October 2026. Society for Evolutionary Parasite Systematics. Current implementation includes manual and prototype paths; no validated end-to-end classifier claimed.</a:t>
            </a:r>
          </a:p>
        </p:txBody>
      </p:sp>
    </p:spTree>
    <p:extLst>
      <p:ext uri="{BB962C8B-B14F-4D97-AF65-F5344CB8AC3E}">
        <p14:creationId xmlns:p14="http://schemas.microsoft.com/office/powerpoint/2010/main" val="18019798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535BBC-8EEB-4584-B5BC-D49A04342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Coverage and accepted-case error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771FD0-D678-4641-987F-9B18E29630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e36390a6594f0f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18BB26-683F-43BA-A818-AF97B8745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22D754-4764-4597-BDEB-A52E8496D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8B2E4-843F-4761-BCDC-7F2C521F9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Coverage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9BD52A-B465-4DA1-B3C0-BCED3C20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Accepted cases / evaluated cases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Report the threshold and the population tested.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Keep all views of a specimen together.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D08678-DB65-44C4-9F7D-FCD71AE40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Conditional error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33B254-96AB-41AA-964D-A15192E1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Incorrect accepted cases / accepted cases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Report alongside coverage.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An image-quality score is not a calibrated probability of correct species identification.</a:t>
            </a:r>
          </a:p>
        </p:txBody>
      </p:sp>
    </p:spTree>
    <p:extLst>
      <p:ext uri="{BB962C8B-B14F-4D97-AF65-F5344CB8AC3E}">
        <p14:creationId xmlns:p14="http://schemas.microsoft.com/office/powerpoint/2010/main" val="212709331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4F0906-5770-476D-949F-2030D07D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 review decision preserves its evidence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756A37-49A5-4CF8-ADB0-2AF6B6FCFF1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81c01365d34a26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527333-526C-4269-8888-23A6D5CD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4F3519-457A-441A-BD8F-D09DB882B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CF7410-1F18-4D61-9042-8B99DC156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BB54D-5574-4DA9-8917-36BCE30CF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381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Observation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477DE0-AA6C-4870-A110-ECBA614DD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19240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Record the character and source region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01C696-D226-432A-9400-B3CDA47CF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13811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25D7AC-E4A4-4808-B0E9-447BF2B5B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3811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Alternative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046B55-59B1-4BC5-AA3D-A3F2C4DF6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19240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Retain contradiction or missing evidence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D5D2FA-0A47-4523-84E1-46BB66096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766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E7A1A4-AF0F-4325-9E1A-366235A89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4766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Reviewer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906676-962E-4708-AFF7-0C1447720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0195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Confirm, correct or leave unresolved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27E1FA-5FFB-4953-86C7-5135DB392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76625"/>
            <a:ext cx="666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defPPr>
            <a:lvl1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1pPr>
            <a:lvl2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2pPr>
            <a:lvl3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3pPr>
            <a:lvl4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4pPr>
            <a:lvl5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5pPr>
            <a:lvl6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6pPr>
            <a:lvl7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7pPr>
            <a:lvl8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8pPr>
            <a:lvl9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925" b="0">
                <a:solidFill>
                  <a:srgbClr val="D37A20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D37A20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21D638-1B97-4500-BF15-A0503AC4C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476625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Version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816970-DAE4-4E8C-B585-8EAFE87F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019550"/>
            <a:ext cx="428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Preserve the previous interpretation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2BFFEF-AEB2-46BB-A858-CC5057C47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953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Current specification includes manual review and prototype paths.</a:t>
            </a:r>
          </a:p>
        </p:txBody>
      </p:sp>
    </p:spTree>
    <p:extLst>
      <p:ext uri="{BB962C8B-B14F-4D97-AF65-F5344CB8AC3E}">
        <p14:creationId xmlns:p14="http://schemas.microsoft.com/office/powerpoint/2010/main" val="3989330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2026-10-22T02:23:13.5300000Z</dcterms:created>
  <dcterms:modified xsi:type="dcterms:W3CDTF">2026-10-22T02:23:13.5300000Z</dcterms:modified>
</coreProperties>
</file>