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0db985216244f0" /><Relationship Type="http://schemas.openxmlformats.org/officeDocument/2006/relationships/extended-properties" Target="/docProps/app.xml" Id="R59128781efb6488f" /><Relationship Type="http://schemas.openxmlformats.org/officeDocument/2006/relationships/officeDocument" Target="/ppt/presentation.xml" Id="Rdd2d782efd5e4fc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84227895b6f4add"/>
  </p:sldMasterIdLst>
  <p:notesMasterIdLst>
    <p:notesMasterId xmlns:r="http://schemas.openxmlformats.org/officeDocument/2006/relationships" r:id="Rdcb006344c324266"/>
  </p:notesMasterIdLst>
  <p:sldIdLst>
    <p:sldId xmlns:r="http://schemas.openxmlformats.org/officeDocument/2006/relationships" id="256" r:id="R758dfff13a4e49f2"/>
    <p:sldId xmlns:r="http://schemas.openxmlformats.org/officeDocument/2006/relationships" id="257" r:id="R4de65238d7854e3d"/>
    <p:sldId xmlns:r="http://schemas.openxmlformats.org/officeDocument/2006/relationships" id="258" r:id="Reb265f6b66f0497e"/>
    <p:sldId xmlns:r="http://schemas.openxmlformats.org/officeDocument/2006/relationships" id="259" r:id="R80e96d58f01846da"/>
    <p:sldId xmlns:r="http://schemas.openxmlformats.org/officeDocument/2006/relationships" id="260" r:id="R09c76c6ffabb463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8b839559a04290" /><Relationship Type="http://schemas.openxmlformats.org/officeDocument/2006/relationships/slideMaster" Target="/ppt/slideMasters/slideMaster1.xml" Id="R584227895b6f4add" /><Relationship Type="http://schemas.openxmlformats.org/officeDocument/2006/relationships/notesMaster" Target="/ppt/notesMasters/notesMaster1.xml" Id="Rdcb006344c324266" /><Relationship Type="http://schemas.openxmlformats.org/officeDocument/2006/relationships/presProps" Target="/ppt/presProps.xml" Id="R5d735db356c4468c" /><Relationship Type="http://schemas.openxmlformats.org/officeDocument/2006/relationships/tableStyles" Target="/ppt/tableStyles.xml" Id="R6b1487e6c3c44819" /><Relationship Type="http://schemas.openxmlformats.org/officeDocument/2006/relationships/slide" Target="/ppt/slides/slide1.xml" Id="R758dfff13a4e49f2" /><Relationship Type="http://schemas.openxmlformats.org/officeDocument/2006/relationships/slide" Target="/ppt/slides/slide2.xml" Id="R4de65238d7854e3d" /><Relationship Type="http://schemas.openxmlformats.org/officeDocument/2006/relationships/slide" Target="/ppt/slides/slide3.xml" Id="Reb265f6b66f0497e" /><Relationship Type="http://schemas.openxmlformats.org/officeDocument/2006/relationships/slide" Target="/ppt/slides/slide4.xml" Id="R80e96d58f01846da" /><Relationship Type="http://schemas.openxmlformats.org/officeDocument/2006/relationships/slide" Target="/ppt/slides/slide5.xml" Id="R09c76c6ffabb463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55a7e18b4d45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98fa986756428c" /><Relationship Type="http://schemas.openxmlformats.org/officeDocument/2006/relationships/notesMaster" Target="/ppt/notesMasters/notesMaster1.xml" Id="Rd000095ade4746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03e2037f214e8e" /><Relationship Type="http://schemas.openxmlformats.org/officeDocument/2006/relationships/notesMaster" Target="/ppt/notesMasters/notesMaster1.xml" Id="R04806a7d3a3848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9d6fed444ad4893" /><Relationship Type="http://schemas.openxmlformats.org/officeDocument/2006/relationships/notesMaster" Target="/ppt/notesMasters/notesMaster1.xml" Id="Rce056533bca543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142b3ebf4a43c2" /><Relationship Type="http://schemas.openxmlformats.org/officeDocument/2006/relationships/notesMaster" Target="/ppt/notesMasters/notesMaster1.xml" Id="R09e7c98227c941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0336973e77a4aa7" /><Relationship Type="http://schemas.openxmlformats.org/officeDocument/2006/relationships/notesMaster" Target="/ppt/notesMasters/notesMaster1.xml" Id="Ra09a79d8f6914d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SEPS:PRISM accepted PARAPLEX extension, 22 October 2026. The current collection executes descriptive analyses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SEPS scientific collection reports and data tables, 22 October 2026. Host eligibility, anatomy and source identity limitations remain in the associated manuscripts.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280623b1564fe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9cca829524436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25947dc7af4f9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5f8c739d8e424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ca32e4fb6643a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e86b146e5a40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A24FE28-128C-4573-89CA-7BF0DA1603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5ED2C86-E37C-4FEC-8B40-4D298122675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33C815C-5419-4782-8BA8-4D3D80F803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99449CB-344B-492C-8D9D-A3FFEC099E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E4CACE2-BF1E-43A6-8831-4DEA0E3E35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B17D9E9-3BF6-4AE7-99D1-6E0C1C2E7B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6813793-1147-41A6-BADA-D6A2CA5F8CE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35B6153-7D33-44F1-BD8E-237EA6F6166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22B3389-7DE1-460E-959F-BC4DE5CE04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ED28F5D-7C98-462B-8C9B-56B6B1D2DF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76261cfa06448e" /><Relationship Type="http://schemas.openxmlformats.org/officeDocument/2006/relationships/slideLayout" Target="/ppt/slideLayouts/slideLayout1.xml" Id="Rba0d88ceb2cb4031" /><Relationship Type="http://schemas.openxmlformats.org/officeDocument/2006/relationships/slideLayout" Target="/ppt/slideLayouts/slideLayout2.xml" Id="Rc76f3f67491d40ed" /><Relationship Type="http://schemas.openxmlformats.org/officeDocument/2006/relationships/slideLayout" Target="/ppt/slideLayouts/slideLayout3.xml" Id="R48f002a7e118438f" /><Relationship Type="http://schemas.openxmlformats.org/officeDocument/2006/relationships/slideLayout" Target="/ppt/slideLayouts/slideLayout4.xml" Id="Rd8fac94b34914784" /><Relationship Type="http://schemas.openxmlformats.org/officeDocument/2006/relationships/slideLayout" Target="/ppt/slideLayouts/slideLayout5.xml" Id="R3fcefc96d3e84e83" /><Relationship Type="http://schemas.openxmlformats.org/officeDocument/2006/relationships/slideLayout" Target="/ppt/slideLayouts/slideLayout6.xml" Id="R6b20f3ee3ee54be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0d88ceb2cb4031"/>
    <p:sldLayoutId xmlns:r="http://schemas.openxmlformats.org/officeDocument/2006/relationships" id="2147483650" r:id="Rc76f3f67491d40ed"/>
    <p:sldLayoutId xmlns:r="http://schemas.openxmlformats.org/officeDocument/2006/relationships" id="2147483651" r:id="R48f002a7e118438f"/>
    <p:sldLayoutId xmlns:r="http://schemas.openxmlformats.org/officeDocument/2006/relationships" id="2147483652" r:id="Rd8fac94b34914784"/>
    <p:sldLayoutId xmlns:r="http://schemas.openxmlformats.org/officeDocument/2006/relationships" id="2147483653" r:id="R3fcefc96d3e84e83"/>
    <p:sldLayoutId xmlns:r="http://schemas.openxmlformats.org/officeDocument/2006/relationships" id="2147483654" r:id="R6b20f3ee3ee54be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b09944fb4a41c6" /><Relationship Type="http://schemas.openxmlformats.org/officeDocument/2006/relationships/image" Target="/ppt/media/image.png" Id="R7bf50a1f38be4e73" /><Relationship Type="http://schemas.openxmlformats.org/officeDocument/2006/relationships/notesSlide" Target="/ppt/notesSlides/notesSlide1.xml" Id="R7738ac6ae7a246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c178b12a5549ec" /><Relationship Type="http://schemas.openxmlformats.org/officeDocument/2006/relationships/image" Target="/ppt/media/image2.png" Id="R273d7fd64cdd45b2" /><Relationship Type="http://schemas.openxmlformats.org/officeDocument/2006/relationships/notesSlide" Target="/ppt/notesSlides/notesSlide2.xml" Id="Rd562eeec75a349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3577973aed4fa0" /><Relationship Type="http://schemas.openxmlformats.org/officeDocument/2006/relationships/image" Target="/ppt/media/image3.png" Id="R3d5f46515ba54727" /><Relationship Type="http://schemas.openxmlformats.org/officeDocument/2006/relationships/notesSlide" Target="/ppt/notesSlides/notesSlide3.xml" Id="Rf63c1ba7eca747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8adc9298be427a" /><Relationship Type="http://schemas.openxmlformats.org/officeDocument/2006/relationships/image" Target="/ppt/media/image4.png" Id="R07a9e05e13234da3" /><Relationship Type="http://schemas.openxmlformats.org/officeDocument/2006/relationships/notesSlide" Target="/ppt/notesSlides/notesSlide4.xml" Id="R255b728c285e4c3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7b94c02fb74188" /><Relationship Type="http://schemas.openxmlformats.org/officeDocument/2006/relationships/image" Target="/ppt/media/image5.png" Id="Ra48242ef9ab340c6" /><Relationship Type="http://schemas.openxmlformats.org/officeDocument/2006/relationships/notesSlide" Target="/ppt/notesSlides/notesSlide5.xml" Id="R1fafbf67d9fd469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26EDD0-BBD2-4648-8149-13C4E56B6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/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370757-12D1-4B21-964E-A86CE84678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f50a1f38be4e73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79349A-A08D-4000-8058-51CF245E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D13254-C5FD-40B3-9406-3100BB94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396538-B2E2-45D1-B7A0-C5246193A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1000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45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SEPS:PRISM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903B94-D05A-44D8-95D1-90B33806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9525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Specimen evidence and research architecture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BD5EA5-3819-4451-8D7B-9D6B5AF7D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Society for Evolutionary Parasite Systematics</a:t>
            </a:r>
          </a:p>
        </p:txBody>
      </p:sp>
    </p:spTree>
    <p:extLst>
      <p:ext uri="{BB962C8B-B14F-4D97-AF65-F5344CB8AC3E}">
        <p14:creationId xmlns:p14="http://schemas.microsoft.com/office/powerpoint/2010/main" val="4433938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7ED999-FDBA-45F7-84ED-D1D8A746F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Current pipeline responsibilities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D15942-373B-4215-B84F-5BC5810711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3d7fd64cdd45b2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10D59A-C270-4651-A465-6BB3D18EE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399287-F664-4083-8347-78E0ED7E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FB8CE8-EAFA-43F1-B004-B8758841C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C9F9DB-CD19-4B8E-9A96-F8DEDCF60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1381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FieldView or import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7FF476-CB15-486E-8FC9-703876A0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19240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Original images and specimen context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C6BD76-64C2-42B2-84E4-D50DFBB96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3811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10F230-9E54-4DD8-A0E9-0D02A45B0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381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TEGUMENT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68CAE1-588D-4D17-AF41-977555C52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240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Reviewed boundaries and source-linked crops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2E0C24-F113-464F-8125-51CF0040B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781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AB82D1-1B58-4D6A-B90B-6F01DB1E6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778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HookFuse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399D3C-165F-42CB-8E85-5D8B829DD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3210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Diagnostic structures and measurements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776059-136B-4A16-BB78-2116380B5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7781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9FB1CF-BEFA-41BF-B429-1375138EE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778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Candidate comparison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817666-74F9-475F-ACF5-AF5C7107C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3210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Supported task and reference classes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3B9900-5331-4013-932F-0C13842A4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51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B43D18-8A67-4788-B2BE-568DB1F9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175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FUZZARIA and review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740A7F-3D35-41A1-A3C3-5716A9D2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7180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Evidence limits and expert determination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9C2E10-CB07-4306-87C2-9AF89BEE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1751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6A4EB1-33C3-4852-AEB7-08BAE9A57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175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Evidence export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89B840-E46A-4897-9779-0203FE928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7180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Images, data and versioned decisions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7A4012-CF2C-4967-8F72-B26E2694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Current specification includes manual review and prototype paths.</a:t>
            </a:r>
          </a:p>
        </p:txBody>
      </p:sp>
    </p:spTree>
    <p:extLst>
      <p:ext uri="{BB962C8B-B14F-4D97-AF65-F5344CB8AC3E}">
        <p14:creationId xmlns:p14="http://schemas.microsoft.com/office/powerpoint/2010/main" val="2588686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22C260-64FC-4987-8ADD-604A15E7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PARAPLEX ecological analysis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41B61D-221E-4AF3-84F1-85FBFCA7E2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5f46515ba54727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97A102-BDDB-4762-A1CE-6CDA94B4D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9A8234-F6B6-4201-B1E2-724A917DE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B14BB3-C399-47A5-A53C-559B0492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Reviewed inputs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2D9E7-152A-481C-A73D-BEFFD795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Host and specimen identifiers.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Defined examination events and target-specific eligibility.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Identification limits from FUZZARIA and expert review.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158C0E-7409-48F9-AA53-78D1448CC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Executed analysis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1A0CC1-B184-46E4-ADF1-5E9978E5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Source-ledger ingestion and broad-group summaries.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Recorded co-detection and identifier reconciliation.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Population and transmission models require suitable data.</a:t>
            </a:r>
          </a:p>
        </p:txBody>
      </p:sp>
    </p:spTree>
    <p:extLst>
      <p:ext uri="{BB962C8B-B14F-4D97-AF65-F5344CB8AC3E}">
        <p14:creationId xmlns:p14="http://schemas.microsoft.com/office/powerpoint/2010/main" val="5472474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795669-7DC7-450C-8E98-D6C773F2C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Recovered data support distinct questions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2CA489-9005-417B-A233-528AC705BF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a9e05e13234da3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EF85C2-B75A-43ED-B1EF-77EFD2E23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635C50-E56D-4241-A310-3A6E04757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195693-D62E-4B70-A212-C6E876688649}"/>
              </a:ext>
            </a:extLst>
          </p:cNvPr>
          <p:cNvGraphicFramePr/>
          <p:nvPr/>
        </p:nvGraphicFramePr>
        <p:xfrm>
          <a:off xmlns:a="http://schemas.openxmlformats.org/drawingml/2006/main" x="609600" y="1381125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826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Dataset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Observed unit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Current result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Host count archive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33 host rows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178 AgCo and 2 NeFa recorded parasites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Nematode profiles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2 regions in 1 frame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Pixel geometry and outline reconstruction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Pentastome reference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37 primary configurations, 14 hosts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Host permutation p = 0.2387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Clinical morphology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1 tegu case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External views and attributed clinical review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Necropsy master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194 rows and 81 reptile hosts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PARAPLEX source-linked summaries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9DBA7B-9C34-4AEF-BA87-C1C5DCC26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 scientific collection reports and data tables, 22 October 2026. Host eligibility, anatomy and source identity limitations remain in the associated manuscripts.</a:t>
            </a:r>
          </a:p>
        </p:txBody>
      </p:sp>
    </p:spTree>
    <p:extLst>
      <p:ext uri="{BB962C8B-B14F-4D97-AF65-F5344CB8AC3E}">
        <p14:creationId xmlns:p14="http://schemas.microsoft.com/office/powerpoint/2010/main" val="3327266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2CA546-60B7-4AE6-BCBF-A21120B27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Validation endpoints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1B3AB3-0710-4BE1-9E70-187CE64D0C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8242ef9ab340c6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CF9CE9-5C3C-469A-8FE4-299870B3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48DD48-D8B2-4170-9AF2-0CCFD9EA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C3CD7A-82C3-4AFB-ABE2-59CA82EA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Measurement and shape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6EBC62-2744-490B-A485-577CC623A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Estimate bias against a calibrated reference.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Repeat tracing and assess orientation sensitivity.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Keep individual specimens and hosts identifiable.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FE5BF7-6181-4EFB-A91D-517F13A46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Taxonomic support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5D6919-BB6E-4BC3-9D5B-3D8D47577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Hold out the biological units required by the intended use.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Report errors and unresolved cases together.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Preserve the diagnostic argument and expert decision.</a:t>
            </a:r>
          </a:p>
        </p:txBody>
      </p:sp>
    </p:spTree>
    <p:extLst>
      <p:ext uri="{BB962C8B-B14F-4D97-AF65-F5344CB8AC3E}">
        <p14:creationId xmlns:p14="http://schemas.microsoft.com/office/powerpoint/2010/main" val="9739125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2026-10-22T07:53:28.3550000Z</dcterms:created>
  <dcterms:modified xsi:type="dcterms:W3CDTF">2026-10-22T07:53:28.3550000Z</dcterms:modified>
</coreProperties>
</file>