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66efff3f69407b" /><Relationship Type="http://schemas.openxmlformats.org/officeDocument/2006/relationships/extended-properties" Target="/docProps/app.xml" Id="R3c70e5962b37426d" /><Relationship Type="http://schemas.openxmlformats.org/officeDocument/2006/relationships/officeDocument" Target="/ppt/presentation.xml" Id="Rb146d6a102e745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946b1e6d224f61"/>
  </p:sldMasterIdLst>
  <p:notesMasterIdLst>
    <p:notesMasterId xmlns:r="http://schemas.openxmlformats.org/officeDocument/2006/relationships" r:id="R845971d64b8448da"/>
  </p:notesMasterIdLst>
  <p:sldIdLst>
    <p:sldId xmlns:r="http://schemas.openxmlformats.org/officeDocument/2006/relationships" id="256" r:id="R58e70a5ef08b46cd"/>
    <p:sldId xmlns:r="http://schemas.openxmlformats.org/officeDocument/2006/relationships" id="257" r:id="Red0ddb59787d45b4"/>
    <p:sldId xmlns:r="http://schemas.openxmlformats.org/officeDocument/2006/relationships" id="258" r:id="R39faf1ceeb8e4b73"/>
    <p:sldId xmlns:r="http://schemas.openxmlformats.org/officeDocument/2006/relationships" id="259" r:id="R4cdeff50626949c9"/>
    <p:sldId xmlns:r="http://schemas.openxmlformats.org/officeDocument/2006/relationships" id="260" r:id="Reab0c47fb6854d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d6a84aa87445b0" /><Relationship Type="http://schemas.openxmlformats.org/officeDocument/2006/relationships/slideMaster" Target="/ppt/slideMasters/slideMaster1.xml" Id="R04946b1e6d224f61" /><Relationship Type="http://schemas.openxmlformats.org/officeDocument/2006/relationships/notesMaster" Target="/ppt/notesMasters/notesMaster1.xml" Id="R845971d64b8448da" /><Relationship Type="http://schemas.openxmlformats.org/officeDocument/2006/relationships/presProps" Target="/ppt/presProps.xml" Id="Rdb2e5efd22374b75" /><Relationship Type="http://schemas.openxmlformats.org/officeDocument/2006/relationships/tableStyles" Target="/ppt/tableStyles.xml" Id="R4e6f9d7b0a7b4276" /><Relationship Type="http://schemas.openxmlformats.org/officeDocument/2006/relationships/slide" Target="/ppt/slides/slide1.xml" Id="R58e70a5ef08b46cd" /><Relationship Type="http://schemas.openxmlformats.org/officeDocument/2006/relationships/slide" Target="/ppt/slides/slide2.xml" Id="Red0ddb59787d45b4" /><Relationship Type="http://schemas.openxmlformats.org/officeDocument/2006/relationships/slide" Target="/ppt/slides/slide3.xml" Id="R39faf1ceeb8e4b73" /><Relationship Type="http://schemas.openxmlformats.org/officeDocument/2006/relationships/slide" Target="/ppt/slides/slide4.xml" Id="R4cdeff50626949c9" /><Relationship Type="http://schemas.openxmlformats.org/officeDocument/2006/relationships/slide" Target="/ppt/slides/slide5.xml" Id="Reab0c47fb6854d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ec08017e1e49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7e36472731476c" /><Relationship Type="http://schemas.openxmlformats.org/officeDocument/2006/relationships/notesMaster" Target="/ppt/notesMasters/notesMaster1.xml" Id="Rf30f8dbded204d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655ba9c0d54dfe" /><Relationship Type="http://schemas.openxmlformats.org/officeDocument/2006/relationships/notesMaster" Target="/ppt/notesMasters/notesMaster1.xml" Id="Re957943b193748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886fbd9b7d4a08" /><Relationship Type="http://schemas.openxmlformats.org/officeDocument/2006/relationships/notesMaster" Target="/ppt/notesMasters/notesMaster1.xml" Id="Rdb7e3a29d15242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9769f74a4845cf" /><Relationship Type="http://schemas.openxmlformats.org/officeDocument/2006/relationships/notesMaster" Target="/ppt/notesMasters/notesMaster1.xml" Id="Re4c08961793a45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6f4f37bc6042d1" /><Relationship Type="http://schemas.openxmlformats.org/officeDocument/2006/relationships/notesMaster" Target="/ppt/notesMasters/notesMaster1.xml" Id="R1bac292f8f7344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PARAPLEX Necropsy Assemblages report and source-row ledger. These quantities do not estimate population prevalence.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Necropsy master workbook, main reptile section. Groups overlap within hosts and are not species. Missing group records remain unknown.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Twelve 2024 identification follow-ups. We do not add their counts to the main series or automatically transfer the reported M. ingens identification.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 (2026), PARAPLEX working specification. Bush et al. (1997), doi:10.2307/3284227.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7f37b574944f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efb7fff7654e8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201e624d364c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4b5b8af85641c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5e2fbaf99844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81990b808647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DC6A603-AB57-49E1-A5F6-6C0057CC78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DA9CF16-92FC-4833-9B5F-2E0F573AFE0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38EB374-13BE-4265-A89E-9AFD8F8483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22DEE9-034C-4CE5-BB7A-3AF6C783F2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FAA77D-E6C4-4E0A-B05F-E34E20573E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85FC0DF-B9E6-4978-B62D-999623362E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3EF3A6A-230D-42A9-85E3-2859A644F3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F8534A8-EF28-41B3-8632-E9863840B9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730DD1-3EB3-4BA3-962C-F3CE71B679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B29FE24-6DB6-43C5-B39F-FFA56B1F81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f64b75fc0c42c5" /><Relationship Type="http://schemas.openxmlformats.org/officeDocument/2006/relationships/slideLayout" Target="/ppt/slideLayouts/slideLayout1.xml" Id="R73d9b400b08b4b81" /><Relationship Type="http://schemas.openxmlformats.org/officeDocument/2006/relationships/slideLayout" Target="/ppt/slideLayouts/slideLayout2.xml" Id="Re682688d9ac24e2c" /><Relationship Type="http://schemas.openxmlformats.org/officeDocument/2006/relationships/slideLayout" Target="/ppt/slideLayouts/slideLayout3.xml" Id="R312cddb01f264d02" /><Relationship Type="http://schemas.openxmlformats.org/officeDocument/2006/relationships/slideLayout" Target="/ppt/slideLayouts/slideLayout4.xml" Id="Rb22925b450ce4404" /><Relationship Type="http://schemas.openxmlformats.org/officeDocument/2006/relationships/slideLayout" Target="/ppt/slideLayouts/slideLayout5.xml" Id="R711681bb8b524652" /><Relationship Type="http://schemas.openxmlformats.org/officeDocument/2006/relationships/slideLayout" Target="/ppt/slideLayouts/slideLayout6.xml" Id="R563af0ca9a8845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d9b400b08b4b81"/>
    <p:sldLayoutId xmlns:r="http://schemas.openxmlformats.org/officeDocument/2006/relationships" id="2147483650" r:id="Re682688d9ac24e2c"/>
    <p:sldLayoutId xmlns:r="http://schemas.openxmlformats.org/officeDocument/2006/relationships" id="2147483651" r:id="R312cddb01f264d02"/>
    <p:sldLayoutId xmlns:r="http://schemas.openxmlformats.org/officeDocument/2006/relationships" id="2147483652" r:id="Rb22925b450ce4404"/>
    <p:sldLayoutId xmlns:r="http://schemas.openxmlformats.org/officeDocument/2006/relationships" id="2147483653" r:id="R711681bb8b524652"/>
    <p:sldLayoutId xmlns:r="http://schemas.openxmlformats.org/officeDocument/2006/relationships" id="2147483654" r:id="R563af0ca9a8845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def0a8f98d4ad6" /><Relationship Type="http://schemas.openxmlformats.org/officeDocument/2006/relationships/image" Target="/ppt/media/image.png" Id="R0d5fa02c9a69427c" /><Relationship Type="http://schemas.openxmlformats.org/officeDocument/2006/relationships/notesSlide" Target="/ppt/notesSlides/notesSlide1.xml" Id="R60cb4b2612f847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ffc3312abf4770" /><Relationship Type="http://schemas.openxmlformats.org/officeDocument/2006/relationships/image" Target="/ppt/media/image2.png" Id="R7fcff778f74048ce" /><Relationship Type="http://schemas.openxmlformats.org/officeDocument/2006/relationships/notesSlide" Target="/ppt/notesSlides/notesSlide2.xml" Id="R02ca2ff073824b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505e4d1ef443b4" /><Relationship Type="http://schemas.openxmlformats.org/officeDocument/2006/relationships/image" Target="/ppt/media/image3.png" Id="Rf07870d684f647ff" /><Relationship Type="http://schemas.openxmlformats.org/officeDocument/2006/relationships/chart" Target="/ppt/slides/charts/chart1.xml" Id="R0c9be5d37f324752" /><Relationship Type="http://schemas.openxmlformats.org/officeDocument/2006/relationships/notesSlide" Target="/ppt/notesSlides/notesSlide3.xml" Id="Rf64befe3d74043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ca1f2d22044174" /><Relationship Type="http://schemas.openxmlformats.org/officeDocument/2006/relationships/image" Target="/ppt/media/image4.png" Id="R7db3257bca3f4717" /><Relationship Type="http://schemas.openxmlformats.org/officeDocument/2006/relationships/notesSlide" Target="/ppt/notesSlides/notesSlide4.xml" Id="Rec9a1684c61340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1953531f5e46ac" /><Relationship Type="http://schemas.openxmlformats.org/officeDocument/2006/relationships/image" Target="/ppt/media/image5.png" Id="Re74fd327894140b1" /><Relationship Type="http://schemas.openxmlformats.org/officeDocument/2006/relationships/notesSlide" Target="/ppt/notesSlides/notesSlide5.xml" Id="R0e6c8a715c8d436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Host identifiers</c:v>
          </c:tx>
          <c:spPr>
            <a:solidFill xmlns:a="http://schemas.openxmlformats.org/drawingml/2006/main">
              <a:srgbClr val="2166A0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Nematode</c:v>
                </c:pt>
                <c:pt idx="1">
                  <c:v>Acanthocephalan</c:v>
                </c:pt>
                <c:pt idx="2">
                  <c:v>Pentastome</c:v>
                </c:pt>
                <c:pt idx="3">
                  <c:v>Trematode</c:v>
                </c:pt>
                <c:pt idx="4">
                  <c:v>Cestode</c:v>
                </c:pt>
                <c:pt idx="5">
                  <c:v>Unresolved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55</c:v>
                </c:pt>
                <c:pt idx="1">
                  <c:v>50</c:v>
                </c:pt>
                <c:pt idx="2">
                  <c:v>23</c:v>
                </c:pt>
                <c:pt idx="3">
                  <c:v>12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BE5ED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102F55"/>
                    </a:solidFill>
                    <a:latin typeface="Arial"/>
                    <a:ea typeface="Arial"/>
                    <a:cs typeface="Arial"/>
                  </a:rPr>
                  <a:t>Hosts with a positive source label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91387-ACE4-4151-B230-D89DA46A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EA4CA-69A8-4BCE-B9E5-D8302F8011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fa02c9a69427c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F1940-18AE-493B-B6FE-AAC88789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DE7864-2D37-4D40-8B8B-46A1D8B9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5A337-3040-44EE-9F35-666C70AF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00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PARAPLEX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6DC9B5-000E-41C8-B849-7B3FE293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952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Recorded reptile parasite assemblages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374BDA-0617-479E-9267-3B934A44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</p:spTree>
    <p:extLst>
      <p:ext uri="{BB962C8B-B14F-4D97-AF65-F5344CB8AC3E}">
        <p14:creationId xmlns:p14="http://schemas.microsoft.com/office/powerpoint/2010/main" val="20577867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DC4A4-7D54-46FE-9171-B4A8047F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Distinct source units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726BE7-833C-40D2-8B65-7EF149C1FA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ff778f74048ce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7BAB80-85BA-45A3-922A-9682AC8B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56C8B-BF03-47CE-9C7D-1E3BC9E1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C4EA2-5415-46B2-A659-A83F8EECB004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826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Unit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Count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Interpretation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Reptile observation rows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194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Recovery and no-parasite entries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 identifiers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81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Source-local host units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Hosts with positive records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73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Group detection documented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Hosts with multiple groups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47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Documented co-detection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Identification follow-ups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Separate material records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A8CA8-F894-44D7-8349-340EC8E6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PARAPLEX Necropsy Assemblages report and source-row ledger. These quantities do not estimate population prevalence.</a:t>
            </a:r>
          </a:p>
        </p:txBody>
      </p:sp>
    </p:spTree>
    <p:extLst>
      <p:ext uri="{BB962C8B-B14F-4D97-AF65-F5344CB8AC3E}">
        <p14:creationId xmlns:p14="http://schemas.microsoft.com/office/powerpoint/2010/main" val="1036501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7739A-793F-40F3-BB62-55526766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Hosts with recorded parasite groups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671EE-BC47-41B5-A126-A19CE91A50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7870d684f647f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BAA48-1C3E-4970-933E-040116F0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AFE3A-62CA-47E6-BC64-849F95CE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47BDDE94-D3AD-44A7-A0D3-A0267897AE49}"/>
              </a:ext>
            </a:extLst>
          </p:cNvPr>
          <p:cNvGraphicFramePr/>
          <p:nvPr/>
        </p:nvGraphicFramePr>
        <p:xfrm>
          <a:off xmlns:a="http://schemas.openxmlformats.org/drawingml/2006/main" x="857250" y="1476375"/>
          <a:ext xmlns:a="http://schemas.openxmlformats.org/drawingml/2006/main" cx="10477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c9be5d37f324752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237FC-078D-49D1-BD18-1E9A773F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Necropsy master workbook, main reptile section. Groups overlap within hosts and are not species. Missing group records remain unknown.</a:t>
            </a:r>
          </a:p>
        </p:txBody>
      </p:sp>
    </p:spTree>
    <p:extLst>
      <p:ext uri="{BB962C8B-B14F-4D97-AF65-F5344CB8AC3E}">
        <p14:creationId xmlns:p14="http://schemas.microsoft.com/office/powerpoint/2010/main" val="9903927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9364D-8696-41B8-B205-2D6A6D50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Identification follow-up reconciliation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437CE-62E2-4A24-8B75-DC96E9FACC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3257bca3f4717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7A30D0-393B-4DAA-8308-01CEA793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BD0E9-8ADD-40C6-BE7E-99F90A0DE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E4E23-BA09-4CC1-A7DE-EF3591FE02FC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Candidate status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Rows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Action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 and count agree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Retain candidate pending vial confirmation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 label conflicts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Resolve source identity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Count differs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Resolve lot and subsample relation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No sample-key match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Recover original identifier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C3D2B5-C515-4DAB-8F2E-7EC28B3C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Twelve 2024 identification follow-ups. We do not add their counts to the main series or automatically transfer the reported M. ingens identification.</a:t>
            </a:r>
          </a:p>
        </p:txBody>
      </p:sp>
    </p:spTree>
    <p:extLst>
      <p:ext uri="{BB962C8B-B14F-4D97-AF65-F5344CB8AC3E}">
        <p14:creationId xmlns:p14="http://schemas.microsoft.com/office/powerpoint/2010/main" val="19039701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DE22B2-AD50-4E3A-9EDE-105095D7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Ecological interpretation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1050A1-B59D-4B47-81A9-87281A91A7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fd327894140b1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8B480-0B5F-4E20-9A24-2D4FE153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DEB49F-C43A-4946-8987-0C25E659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40BE44-6E4D-4C03-B115-4808C7CD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Completed results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9E589-3FE9-4226-A954-4F1A453B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Reproducible host-group and co-detection summaries.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Reconciliation of the earlier 35-organism lizard subtotal.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Preserved source-row and sample-key conflicts.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F6DA8E-F7E9-46E5-80F1-8BD994C6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Required for stronger inference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9E758-F8BF-4370-865A-29D2CDB1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Target-specific examination completeness.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Confirmed specimen and identification links.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sampling design appropriate to prevalence, association 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19626079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2026-10-22T07:53:37.5750000Z</dcterms:created>
  <dcterms:modified xsi:type="dcterms:W3CDTF">2026-10-22T07:53:37.5750000Z</dcterms:modified>
</coreProperties>
</file>